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8" r:id="rId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F598C2-55A0-4425-BAB5-BB207098349C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BBB943-D871-4D64-8AB7-64CB61E11CD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F501-4053-4D1C-9D60-6D1076741D8F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CB0F-7F9C-4C1C-9B8C-9C3145572E2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A05A3-8E6F-4CEC-BC40-5202340F48B0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0A0F-ADCB-491B-B5CD-E6C0171D178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20F9-F398-4671-A22D-47352C07775A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D790-6D2F-4C77-94C4-4338D0F657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ED68-E2FF-40F4-9507-99BBC6DD8936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D1F4-C865-4558-95BA-4B21E63FD9B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1330-C7FF-41B9-A105-4853E348BC46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9A37-6B83-46AA-815A-13B2B1FBCF1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5BC6-46B0-4B98-B644-18B4CE4F3CBC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EFDD-9909-4F6B-A9D0-E16303932CC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18FE-D75B-45D4-ACF5-BB699EF1E706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B3D3-4A2F-4ABB-BD43-3BECDFB0D61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E7C7-D7FF-448C-B1EE-06CF608E1E00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40E4-7986-4294-98E8-9225E593B70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DE14F-0F97-42C3-8DC7-6C2DDDDAEE82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F9B6-2B58-466B-831F-C59B8EDEAA0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B8F1-8043-43C5-84D0-768B9AF34009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183E-ACE8-4A59-A0EE-CE9EF5713BB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531F-BCBD-44F7-8CCF-EFCCFD9B5E8F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B387-2C73-4808-A15B-D8FEED6C1CB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453103-F009-4BBD-9E60-A6EE2F8AB590}" type="datetimeFigureOut">
              <a:rPr lang="en-ZA"/>
              <a:pPr>
                <a:defRPr/>
              </a:pPr>
              <a:t>2014/08/20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68388D-7B61-4977-B73B-DA30A7FBD5C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82" r:id="rId8"/>
    <p:sldLayoutId id="2147483690" r:id="rId9"/>
    <p:sldLayoutId id="2147483681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2863" y="1125538"/>
            <a:ext cx="6705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FLOREAT PRIMARY SCHOOL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62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900" b="1" smtClean="0">
                <a:solidFill>
                  <a:schemeClr val="tx1"/>
                </a:solidFill>
                <a:latin typeface="Angsana New"/>
                <a:ea typeface="Angsana New"/>
                <a:cs typeface="Angsana New"/>
              </a:rPr>
              <a:t>“Thinking Stars”: Basic  Concept Certificate Ceremony</a:t>
            </a:r>
          </a:p>
          <a:p>
            <a:pPr>
              <a:lnSpc>
                <a:spcPct val="110000"/>
              </a:lnSpc>
            </a:pPr>
            <a:r>
              <a:rPr lang="en-US" sz="1900" b="1" smtClean="0">
                <a:solidFill>
                  <a:schemeClr val="tx1"/>
                </a:solidFill>
                <a:latin typeface="Angsana New"/>
                <a:ea typeface="Angsana New"/>
                <a:cs typeface="Angsana New"/>
              </a:rPr>
              <a:t>Venue: Floreat Primary School</a:t>
            </a:r>
          </a:p>
          <a:p>
            <a:pPr>
              <a:lnSpc>
                <a:spcPct val="110000"/>
              </a:lnSpc>
            </a:pPr>
            <a:r>
              <a:rPr lang="en-US" sz="1900" b="1" smtClean="0">
                <a:solidFill>
                  <a:schemeClr val="tx1"/>
                </a:solidFill>
                <a:latin typeface="Angsana New"/>
                <a:ea typeface="Angsana New"/>
                <a:cs typeface="Angsana New"/>
              </a:rPr>
              <a:t>Date: 3 September 2014</a:t>
            </a:r>
          </a:p>
          <a:p>
            <a:pPr>
              <a:lnSpc>
                <a:spcPct val="110000"/>
              </a:lnSpc>
            </a:pPr>
            <a:r>
              <a:rPr lang="en-US" sz="1900" b="1" smtClean="0">
                <a:solidFill>
                  <a:schemeClr val="tx1"/>
                </a:solidFill>
                <a:latin typeface="Angsana New"/>
                <a:ea typeface="Angsana New"/>
                <a:cs typeface="Angsana New"/>
              </a:rPr>
              <a:t>Time: 14.00- 15.00 pm</a:t>
            </a:r>
          </a:p>
          <a:p>
            <a:pPr>
              <a:lnSpc>
                <a:spcPct val="110000"/>
              </a:lnSpc>
            </a:pPr>
            <a:r>
              <a:rPr lang="en-US" sz="1900" b="1" smtClean="0">
                <a:solidFill>
                  <a:schemeClr val="tx1"/>
                </a:solidFill>
                <a:latin typeface="Angsana New"/>
                <a:ea typeface="Angsana New"/>
                <a:cs typeface="Angsana New"/>
              </a:rPr>
              <a:t>RSVP: Ms Patience - jpatience@mweb.co.za</a:t>
            </a:r>
          </a:p>
          <a:p>
            <a:pPr>
              <a:lnSpc>
                <a:spcPct val="110000"/>
              </a:lnSpc>
            </a:pPr>
            <a:endParaRPr lang="en-ZA" sz="1900" smtClean="0">
              <a:solidFill>
                <a:srgbClr val="595959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6563" y="1887538"/>
            <a:ext cx="8366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0" y="287500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PRESENTS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0" y="3200400"/>
            <a:ext cx="685800" cy="701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0" name="5-Point Star 9"/>
          <p:cNvSpPr/>
          <p:nvPr/>
        </p:nvSpPr>
        <p:spPr>
          <a:xfrm>
            <a:off x="152400" y="1187450"/>
            <a:ext cx="685800" cy="700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1" name="5-Point Star 10"/>
          <p:cNvSpPr/>
          <p:nvPr/>
        </p:nvSpPr>
        <p:spPr>
          <a:xfrm>
            <a:off x="1676400" y="6019800"/>
            <a:ext cx="685800" cy="701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2" name="5-Point Star 11"/>
          <p:cNvSpPr/>
          <p:nvPr/>
        </p:nvSpPr>
        <p:spPr>
          <a:xfrm>
            <a:off x="6553200" y="6019800"/>
            <a:ext cx="685800" cy="701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3" name="5-Point Star 12"/>
          <p:cNvSpPr/>
          <p:nvPr/>
        </p:nvSpPr>
        <p:spPr>
          <a:xfrm>
            <a:off x="8153400" y="1204913"/>
            <a:ext cx="685800" cy="7000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4" name="5-Point Star 13"/>
          <p:cNvSpPr/>
          <p:nvPr/>
        </p:nvSpPr>
        <p:spPr>
          <a:xfrm>
            <a:off x="8382000" y="3352800"/>
            <a:ext cx="685800" cy="701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5" name="5-Point Star 14"/>
          <p:cNvSpPr/>
          <p:nvPr/>
        </p:nvSpPr>
        <p:spPr>
          <a:xfrm>
            <a:off x="1447800" y="0"/>
            <a:ext cx="685800" cy="701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6" name="5-Point Star 15"/>
          <p:cNvSpPr/>
          <p:nvPr/>
        </p:nvSpPr>
        <p:spPr>
          <a:xfrm>
            <a:off x="7086600" y="-41275"/>
            <a:ext cx="685800" cy="701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</TotalTime>
  <Words>25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Garamond</vt:lpstr>
      <vt:lpstr>Arial</vt:lpstr>
      <vt:lpstr>Wingdings</vt:lpstr>
      <vt:lpstr>Calibri</vt:lpstr>
      <vt:lpstr>Angsana New</vt:lpstr>
      <vt:lpstr>Couture</vt:lpstr>
      <vt:lpstr>Couture</vt:lpstr>
      <vt:lpstr>Couture</vt:lpstr>
      <vt:lpstr>Couture</vt:lpstr>
      <vt:lpstr>Couture</vt:lpstr>
      <vt:lpstr>Couture</vt:lpstr>
      <vt:lpstr>Couture</vt:lpstr>
      <vt:lpstr>Couture</vt:lpstr>
      <vt:lpstr>FLOREAT PRIMARY SCHOOL</vt:lpstr>
    </vt:vector>
  </TitlesOfParts>
  <Company>CEIE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FLOREAT PRIMARY SCHOOL</dc:title>
  <dc:creator>sysop</dc:creator>
  <cp:lastModifiedBy>Louis Benjamin</cp:lastModifiedBy>
  <cp:revision>8</cp:revision>
  <cp:lastPrinted>2014-08-20T08:46:24Z</cp:lastPrinted>
  <dcterms:created xsi:type="dcterms:W3CDTF">2014-08-19T11:53:08Z</dcterms:created>
  <dcterms:modified xsi:type="dcterms:W3CDTF">2014-08-20T09:55:00Z</dcterms:modified>
</cp:coreProperties>
</file>